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317" r:id="rId5"/>
    <p:sldId id="319" r:id="rId6"/>
    <p:sldId id="326" r:id="rId7"/>
    <p:sldId id="274" r:id="rId8"/>
    <p:sldId id="320" r:id="rId9"/>
    <p:sldId id="312" r:id="rId10"/>
    <p:sldId id="321" r:id="rId11"/>
    <p:sldId id="322" r:id="rId12"/>
    <p:sldId id="324" r:id="rId13"/>
    <p:sldId id="309" r:id="rId14"/>
    <p:sldId id="313" r:id="rId15"/>
    <p:sldId id="345" r:id="rId16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1C8E3"/>
    <a:srgbClr val="FF5050"/>
    <a:srgbClr val="FDF5FB"/>
    <a:srgbClr val="FFFF00"/>
    <a:srgbClr val="FFFF66"/>
    <a:srgbClr val="FCF6FC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>
        <p:guide orient="horz" pos="2161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9BECD-EA64-4C87-A598-7644ED0A964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F5A3-3F32-4E10-AE39-5FD0E9FF1CA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7179" name="Rectangle 3"/>
            <p:cNvSpPr/>
            <p:nvPr/>
          </p:nvSpPr>
          <p:spPr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7180" name="AutoShape 4"/>
            <p:cNvSpPr/>
            <p:nvPr/>
          </p:nvSpPr>
          <p:spPr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5"/>
          <p:cNvGrpSpPr/>
          <p:nvPr/>
        </p:nvGrpSpPr>
        <p:grpSpPr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7177" name="AutoShape 6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eaLnBrk="1" hangingPunct="1"/>
              <a:endParaRPr lang="vi-VN" altLang="x-none" sz="2000" dirty="0">
                <a:latin typeface="Arial" panose="020B0604020202020204" pitchFamily="34" charset="0"/>
              </a:endParaRPr>
            </a:p>
          </p:txBody>
        </p:sp>
        <p:sp>
          <p:nvSpPr>
            <p:cNvPr id="7178" name="AutoShape 7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eaLnBrk="1" hangingPunct="1"/>
              <a:endParaRPr lang="vi-VN" altLang="x-none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368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8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51200" y="6248400"/>
            <a:ext cx="2840567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0"/>
            <a:ext cx="3862917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248400"/>
            <a:ext cx="783167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362200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0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0"/>
            <a:ext cx="26416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0"/>
            <a:ext cx="77216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F665-5C3D-4D74-AA39-E16A760A9E35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2056" name="Group 3"/>
            <p:cNvGrpSpPr/>
            <p:nvPr userDrawn="1"/>
          </p:nvGrpSpPr>
          <p:grpSpPr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/>
              <p:nvPr userDrawn="1"/>
            </p:nvSpPr>
            <p:spPr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lvl="0" eaLnBrk="1" hangingPunct="1"/>
                <a:endParaRPr lang="vi-VN" altLang="x-non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1" name="Freeform 5"/>
              <p:cNvSpPr/>
              <p:nvPr userDrawn="1"/>
            </p:nvSpPr>
            <p:spPr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0" b="0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/>
              <p:nvPr/>
            </p:nvSpPr>
            <p:spPr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lvl="0" eaLnBrk="1" hangingPunct="1"/>
                <a:endParaRPr lang="vi-VN" altLang="x-non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9" name="AutoShape 8"/>
              <p:cNvSpPr/>
              <p:nvPr/>
            </p:nvSpPr>
            <p:spPr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lvl="0" eaLnBrk="1" hangingPunct="1"/>
                <a:endParaRPr lang="vi-VN" altLang="x-none" sz="20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51" name="AutoShape 9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2" name="Rectangle 10"/>
          <p:cNvSpPr>
            <a:spLocks noGrp="1"/>
          </p:cNvSpPr>
          <p:nvPr>
            <p:ph type="body" idx="1"/>
          </p:nvPr>
        </p:nvSpPr>
        <p:spPr>
          <a:xfrm>
            <a:off x="1117600" y="2362200"/>
            <a:ext cx="10257367" cy="3724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0" y="6248400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0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Gia%20tri\nhac\Nh&#7841;c%2002\11%20Me%20Toi.mp3" TargetMode="External"/><Relationship Id="rId1" Type="http://schemas.microsoft.com/office/2007/relationships/media" Target="file:///D:\Gia%20tri\nhac\Nh&#7841;c%2002\11%20Me%20Toi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icture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397" y="5300492"/>
            <a:ext cx="845574" cy="161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1 Me T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59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Me T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09" y="5600700"/>
            <a:ext cx="2873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65" y="5544863"/>
            <a:ext cx="673468" cy="1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78" y="6072721"/>
            <a:ext cx="434277" cy="78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72" y="6070193"/>
            <a:ext cx="447564" cy="81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97" y="5791200"/>
            <a:ext cx="447564" cy="90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95" y="6105124"/>
            <a:ext cx="447564" cy="81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4" y="5858877"/>
            <a:ext cx="447564" cy="81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20" y="6080742"/>
            <a:ext cx="447564" cy="81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67" y="5777650"/>
            <a:ext cx="571307" cy="11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14" y="5791200"/>
            <a:ext cx="571307" cy="11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4257675" y="1511935"/>
            <a:ext cx="3676650" cy="714375"/>
          </a:xfrm>
          <a:prstGeom prst="rect">
            <a:avLst/>
          </a:prstGeom>
        </p:spPr>
        <p:txBody>
          <a:bodyPr wrap="none" lIns="91435" tIns="45718" rIns="91435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15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500" b="1" kern="10" dirty="0" err="1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sz="15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500" b="1" kern="10" dirty="0" err="1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đức</a:t>
            </a:r>
            <a:endParaRPr lang="en-US" sz="1500" b="1" kern="10" dirty="0">
              <a:ln w="9525">
                <a:solidFill>
                  <a:srgbClr val="0000FF"/>
                </a:solidFill>
                <a:rou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06820" y="242007"/>
            <a:ext cx="7980779" cy="11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7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ỦY BAN NHÂN DÂN QUẬN PHÚ NHUẬN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7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 TIỂU HỌC NGUYỄN ĐÌNH CHÍNH</a:t>
            </a:r>
          </a:p>
        </p:txBody>
      </p:sp>
      <p:sp>
        <p:nvSpPr>
          <p:cNvPr id="5" name="WordArt 149"/>
          <p:cNvSpPr>
            <a:spLocks noChangeArrowheads="1" noChangeShapeType="1" noTextEdit="1"/>
          </p:cNvSpPr>
          <p:nvPr/>
        </p:nvSpPr>
        <p:spPr bwMode="auto">
          <a:xfrm>
            <a:off x="2586355" y="1934210"/>
            <a:ext cx="7689215" cy="324421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45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</a:t>
            </a:r>
          </a:p>
          <a:p>
            <a:pPr algn="ctr"/>
            <a:r>
              <a:rPr lang="vi-VN" sz="45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792" y="794443"/>
            <a:ext cx="8739051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 (Tiết 1)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55148" y="280031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470025" y="1369695"/>
            <a:ext cx="9480652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UBND (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đòi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70025" y="3002280"/>
            <a:ext cx="9399079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UBND (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tờ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tiêm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chủng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cẩn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minh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1303300" y="415868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1987979" y="14270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10360831" y="4992779"/>
            <a:ext cx="2337511" cy="21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513">
            <a:off x="9810522" y="559367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37509" y="1096028"/>
            <a:ext cx="8438604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 (Tiết 1)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97127" y="530779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34820" y="1854835"/>
            <a:ext cx="846201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3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(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35455" y="2990850"/>
            <a:ext cx="9039225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trách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2954">
            <a:off x="1341568" y="437184"/>
            <a:ext cx="1922510" cy="100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9890">
            <a:off x="1399572" y="-328563"/>
            <a:ext cx="1233744" cy="132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8615874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8123328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7531657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7039111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89814" y="1965030"/>
            <a:ext cx="10492033" cy="328549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293345" y="1034995"/>
            <a:ext cx="936606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 (Tiết 1)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49616" y="450800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3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3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06631" y="2781935"/>
            <a:ext cx="101809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phường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…………………...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............………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…………..…..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711729" y="2061469"/>
            <a:ext cx="728056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tập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Điền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vào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chấm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(….)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342727" y="5466052"/>
            <a:ext cx="3581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bảo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quyền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lợi</a:t>
            </a:r>
            <a:endParaRPr lang="en-US" altLang="vi-V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8315897" y="5459320"/>
            <a:ext cx="147550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endParaRPr lang="en-US" altLang="vi-V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482638" y="5456361"/>
            <a:ext cx="1524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trọng</a:t>
            </a:r>
            <a:endParaRPr lang="en-US" altLang="vi-V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003173" y="5448185"/>
            <a:ext cx="1447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giúp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443288" y="1381465"/>
            <a:ext cx="17526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nhơ</a:t>
            </a:r>
            <a:r>
              <a:rPr lang="en-US" altLang="vi-VN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́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2595" y="5360670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  ,                         ,                        ,</a:t>
            </a:r>
            <a:endParaRPr lang="vi-VN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07 0.01412 L -0.08554 -0.3224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9166 -0.33935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0.0595 L 0.05443 -0.22731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819 L 0.14792 -0.21991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29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0"/>
      <p:bldP spid="21" grpId="0"/>
      <p:bldP spid="22" grpId="0"/>
      <p:bldP spid="23" grpId="0"/>
      <p:bldP spid="24" grpId="0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47650" y="248327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9064" y="724356"/>
            <a:ext cx="7215854" cy="62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 (Tiết 1)</a:t>
            </a:r>
            <a:endParaRPr lang="en-US" altLang="vi-VN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701881" y="1065088"/>
            <a:ext cx="859267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566064" y="1463915"/>
            <a:ext cx="703768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Uỷ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552098" y="2303163"/>
            <a:ext cx="609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552098" y="2734963"/>
            <a:ext cx="487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552098" y="3192163"/>
            <a:ext cx="5854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552098" y="3580634"/>
            <a:ext cx="7315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552097" y="4100587"/>
            <a:ext cx="74166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552098" y="4544340"/>
            <a:ext cx="754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552098" y="4925340"/>
            <a:ext cx="4114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552098" y="5381793"/>
            <a:ext cx="7543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560036" y="5875599"/>
            <a:ext cx="75358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1915604" y="2383803"/>
            <a:ext cx="381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1915604" y="2841003"/>
            <a:ext cx="381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5" name="Rectangle 114"/>
          <p:cNvSpPr>
            <a:spLocks noChangeArrowheads="1"/>
          </p:cNvSpPr>
          <p:nvPr/>
        </p:nvSpPr>
        <p:spPr bwMode="auto">
          <a:xfrm>
            <a:off x="1915604" y="5100151"/>
            <a:ext cx="381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Rectangle 117"/>
          <p:cNvSpPr>
            <a:spLocks noChangeArrowheads="1"/>
          </p:cNvSpPr>
          <p:nvPr/>
        </p:nvSpPr>
        <p:spPr bwMode="auto">
          <a:xfrm>
            <a:off x="1915604" y="3298203"/>
            <a:ext cx="381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7" name="Rectangle 120"/>
          <p:cNvSpPr>
            <a:spLocks noChangeArrowheads="1"/>
          </p:cNvSpPr>
          <p:nvPr/>
        </p:nvSpPr>
        <p:spPr bwMode="auto">
          <a:xfrm>
            <a:off x="1915604" y="3755403"/>
            <a:ext cx="381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8" name="Rectangle 121"/>
          <p:cNvSpPr>
            <a:spLocks noChangeArrowheads="1"/>
          </p:cNvSpPr>
          <p:nvPr/>
        </p:nvSpPr>
        <p:spPr bwMode="auto">
          <a:xfrm>
            <a:off x="1915604" y="4212603"/>
            <a:ext cx="381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9" name="Rectangle 122"/>
          <p:cNvSpPr>
            <a:spLocks noChangeArrowheads="1"/>
          </p:cNvSpPr>
          <p:nvPr/>
        </p:nvSpPr>
        <p:spPr bwMode="auto">
          <a:xfrm>
            <a:off x="1915604" y="4642951"/>
            <a:ext cx="381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50" name="Rectangle 123"/>
          <p:cNvSpPr>
            <a:spLocks noChangeArrowheads="1"/>
          </p:cNvSpPr>
          <p:nvPr/>
        </p:nvSpPr>
        <p:spPr bwMode="auto">
          <a:xfrm>
            <a:off x="1915604" y="5544288"/>
            <a:ext cx="381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51" name="Rectangle 124"/>
          <p:cNvSpPr>
            <a:spLocks noChangeArrowheads="1"/>
          </p:cNvSpPr>
          <p:nvPr/>
        </p:nvSpPr>
        <p:spPr bwMode="auto">
          <a:xfrm>
            <a:off x="1915604" y="5975362"/>
            <a:ext cx="381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xfrm>
            <a:off x="2209800" y="2438400"/>
            <a:ext cx="8229600" cy="40386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Wingdings" panose="05000000000000000000" charset="0"/>
              <a:buChar char="v"/>
            </a:pPr>
            <a:r>
              <a:rPr sz="3600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về Ủy ban nhân dân xã, phường em.</a:t>
            </a:r>
            <a:endParaRPr sz="3600" i="1" dirty="0">
              <a:solidFill>
                <a:srgbClr val="660033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charset="0"/>
              <a:buChar char="v"/>
            </a:pPr>
            <a:r>
              <a:rPr lang="vi-VN" sz="3600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Ủy ban nhân dân xã, phường em (tiết 2).  </a:t>
            </a:r>
          </a:p>
        </p:txBody>
      </p:sp>
      <p:sp>
        <p:nvSpPr>
          <p:cNvPr id="21507" name="AutoShape 3"/>
          <p:cNvSpPr>
            <a:spLocks noGrp="1"/>
          </p:cNvSpPr>
          <p:nvPr>
            <p:ph type="title"/>
          </p:nvPr>
        </p:nvSpPr>
        <p:spPr>
          <a:xfrm>
            <a:off x="2590800" y="1143000"/>
            <a:ext cx="2667000" cy="652463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sz="4800" i="1" dirty="0">
                <a:solidFill>
                  <a:schemeClr val="bg2"/>
                </a:solidFill>
                <a:latin typeface=".VnTime" panose="020B7200000000000000" pitchFamily="34" charset="0"/>
              </a:rPr>
              <a:t>DÆn dß:</a:t>
            </a:r>
          </a:p>
        </p:txBody>
      </p:sp>
      <p:grpSp>
        <p:nvGrpSpPr>
          <p:cNvPr id="33796" name="Group 4"/>
          <p:cNvGrpSpPr/>
          <p:nvPr/>
        </p:nvGrpSpPr>
        <p:grpSpPr>
          <a:xfrm rot="5222290">
            <a:off x="1601788" y="2513013"/>
            <a:ext cx="855662" cy="554037"/>
            <a:chOff x="4512" y="3518"/>
            <a:chExt cx="1152" cy="850"/>
          </a:xfrm>
        </p:grpSpPr>
        <p:pic>
          <p:nvPicPr>
            <p:cNvPr id="33802" name="Picture 5" descr="!hp8ls2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232" y="3600"/>
              <a:ext cx="480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3" name="Picture 6" descr="!hp8ls2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482590">
              <a:off x="4512" y="3518"/>
              <a:ext cx="918" cy="8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4" name="Picture 7" descr="!hp8ls2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8" y="3600"/>
              <a:ext cx="570" cy="38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7" name="Group 8"/>
          <p:cNvGrpSpPr/>
          <p:nvPr/>
        </p:nvGrpSpPr>
        <p:grpSpPr>
          <a:xfrm rot="3418123">
            <a:off x="1601788" y="3579813"/>
            <a:ext cx="855662" cy="554037"/>
            <a:chOff x="4512" y="3518"/>
            <a:chExt cx="1152" cy="850"/>
          </a:xfrm>
        </p:grpSpPr>
        <p:pic>
          <p:nvPicPr>
            <p:cNvPr id="33799" name="Picture 9" descr="!hp8ls2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232" y="3600"/>
              <a:ext cx="480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0" name="Picture 10" descr="!hp8ls2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482590">
              <a:off x="4512" y="3518"/>
              <a:ext cx="918" cy="8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1" name="Picture 11" descr="!hp8ls2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8" y="3600"/>
              <a:ext cx="570" cy="38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3798" name="Picture 12" descr="Bunny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609600"/>
            <a:ext cx="1828800" cy="1712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Picture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-417830"/>
            <a:ext cx="12191365" cy="727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49"/>
          <p:cNvSpPr>
            <a:spLocks noChangeArrowheads="1" noChangeShapeType="1" noTextEdit="1"/>
          </p:cNvSpPr>
          <p:nvPr/>
        </p:nvSpPr>
        <p:spPr bwMode="auto">
          <a:xfrm>
            <a:off x="3577389" y="1500598"/>
            <a:ext cx="4684296" cy="107189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42560" y="824118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52520" y="3030837"/>
            <a:ext cx="798077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96723" y="3948985"/>
            <a:ext cx="621974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45792" y="903752"/>
            <a:ext cx="8739051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 (Tiết 1)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329748" y="361945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5703" y="2329100"/>
            <a:ext cx="8059783" cy="3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90205" y="1567440"/>
            <a:ext cx="7850777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7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7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320" y="2727325"/>
            <a:ext cx="898461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Em đến đó để làm gì ?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8" descr="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33" y="2595157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1236739" y="286226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1133260" y="-144934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9583652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9091106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-67798"/>
            <a:ext cx="9144000" cy="6651473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5580529" y="5567082"/>
                  <a:ext cx="3402106" cy="368300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2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1540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428999" y="5448300"/>
            <a:ext cx="203835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0" y="-97790"/>
            <a:ext cx="12192000" cy="6955790"/>
            <a:chOff x="-1" y="-97966"/>
            <a:chExt cx="9144002" cy="69559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91671"/>
              <a:ext cx="9144001" cy="62663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" y="-97966"/>
              <a:ext cx="9144000" cy="8299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87777" y="2755900"/>
            <a:ext cx="9197066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5792" y="903752"/>
            <a:ext cx="8739051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 (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1)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29748" y="361945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011" y="1567440"/>
            <a:ext cx="10067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96545" y="694862"/>
            <a:ext cx="863835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 (Tiết 1)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356146" y="180153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322705" y="1491615"/>
            <a:ext cx="9386570" cy="536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</a:rPr>
              <a:t>Đến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Ủy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ban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phường</a:t>
            </a:r>
            <a:endParaRPr lang="en-US" altLang="vi-VN" sz="2400" b="1" i="1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    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Mẹ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mới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em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700" dirty="0">
                <a:latin typeface="Times New Roman" panose="02020603050405020304" pitchFamily="18" charset="0"/>
              </a:rPr>
              <a:t>. </a:t>
            </a:r>
            <a:r>
              <a:rPr lang="en-US" altLang="vi-VN" sz="2700" dirty="0" err="1">
                <a:latin typeface="Times New Roman" panose="02020603050405020304" pitchFamily="18" charset="0"/>
              </a:rPr>
              <a:t>Hôm</a:t>
            </a:r>
            <a:r>
              <a:rPr lang="en-US" altLang="vi-VN" sz="2700" dirty="0">
                <a:latin typeface="Times New Roman" panose="02020603050405020304" pitchFamily="18" charset="0"/>
              </a:rPr>
              <a:t> nay,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em</a:t>
            </a:r>
            <a:r>
              <a:rPr lang="en-US" altLang="vi-VN" sz="2700" dirty="0">
                <a:latin typeface="Times New Roman" panose="02020603050405020304" pitchFamily="18" charset="0"/>
              </a:rPr>
              <a:t>.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Nga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theo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700" dirty="0">
                <a:latin typeface="Times New Roman" panose="02020603050405020304" pitchFamily="18" charset="0"/>
              </a:rPr>
              <a:t>. </a:t>
            </a:r>
            <a:r>
              <a:rPr lang="en-US" altLang="vi-VN" sz="27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trụ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sở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Uỷ</a:t>
            </a:r>
            <a:r>
              <a:rPr lang="en-US" altLang="vi-VN" sz="2700" dirty="0">
                <a:latin typeface="Times New Roman" panose="02020603050405020304" pitchFamily="18" charset="0"/>
              </a:rPr>
              <a:t> ban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dân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700" dirty="0">
                <a:latin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thấy</a:t>
            </a:r>
            <a:r>
              <a:rPr lang="en-US" altLang="vi-VN" sz="2700" dirty="0">
                <a:latin typeface="Times New Roman" panose="02020603050405020304" pitchFamily="18" charset="0"/>
              </a:rPr>
              <a:t> 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700" dirty="0">
                <a:latin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Nga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hỏi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7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700" dirty="0">
                <a:latin typeface="Times New Roman" panose="02020603050405020304" pitchFamily="18" charset="0"/>
              </a:rPr>
              <a:t>     -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ơi</a:t>
            </a:r>
            <a:r>
              <a:rPr lang="en-US" altLang="vi-VN" sz="2700" dirty="0">
                <a:latin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bác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kia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đây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em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hả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700" dirty="0">
                <a:latin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700" dirty="0">
                <a:latin typeface="Times New Roman" panose="02020603050405020304" pitchFamily="18" charset="0"/>
              </a:rPr>
              <a:t>    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trả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lời</a:t>
            </a:r>
            <a:r>
              <a:rPr lang="en-US" altLang="vi-VN" sz="2700" dirty="0">
                <a:latin typeface="Times New Roman" panose="02020603050405020304" pitchFamily="18" charset="0"/>
              </a:rPr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700" dirty="0">
                <a:latin typeface="Times New Roman" panose="02020603050405020304" pitchFamily="18" charset="0"/>
              </a:rPr>
              <a:t>     - </a:t>
            </a:r>
            <a:r>
              <a:rPr lang="en-US" altLang="vi-VN" sz="27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hẳn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700" dirty="0">
                <a:latin typeface="Times New Roman" panose="02020603050405020304" pitchFamily="18" charset="0"/>
              </a:rPr>
              <a:t> con ạ.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em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700" dirty="0">
                <a:latin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</a:rPr>
              <a:t>Uỷ</a:t>
            </a:r>
            <a:r>
              <a:rPr lang="en-US" altLang="vi-VN" sz="2700" dirty="0">
                <a:latin typeface="Times New Roman" panose="02020603050405020304" pitchFamily="18" charset="0"/>
              </a:rPr>
              <a:t> ban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dân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còn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700" dirty="0">
                <a:latin typeface="Times New Roman" panose="02020603050405020304" pitchFamily="18" charset="0"/>
              </a:rPr>
              <a:t>: </a:t>
            </a:r>
            <a:r>
              <a:rPr lang="en-US" altLang="vi-VN" sz="27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chỗ</a:t>
            </a:r>
            <a:r>
              <a:rPr lang="en-US" altLang="vi-VN" sz="2700" dirty="0">
                <a:latin typeface="Times New Roman" panose="02020603050405020304" pitchFamily="18" charset="0"/>
              </a:rPr>
              <a:t> ở; </a:t>
            </a:r>
            <a:r>
              <a:rPr lang="en-US" altLang="vi-VN" sz="2700" dirty="0" err="1">
                <a:latin typeface="Times New Roman" panose="02020603050405020304" pitchFamily="18" charset="0"/>
              </a:rPr>
              <a:t>quản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lí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700" dirty="0">
                <a:latin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em</a:t>
            </a:r>
            <a:r>
              <a:rPr lang="en-US" altLang="vi-VN" sz="2700" dirty="0">
                <a:latin typeface="Times New Roman" panose="02020603050405020304" pitchFamily="18" charset="0"/>
              </a:rPr>
              <a:t>;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chủng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mở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rộng</a:t>
            </a:r>
            <a:r>
              <a:rPr lang="en-US" altLang="vi-VN" sz="2700" dirty="0">
                <a:latin typeface="Times New Roman" panose="02020603050405020304" pitchFamily="18" charset="0"/>
              </a:rPr>
              <a:t>,…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này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phải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cẩn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thận</a:t>
            </a:r>
            <a:r>
              <a:rPr lang="en-US" altLang="vi-VN" sz="2700" dirty="0">
                <a:latin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</a:rPr>
              <a:t>chính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đúng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700" dirty="0">
                <a:latin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</a:rPr>
              <a:t>luật</a:t>
            </a:r>
            <a:r>
              <a:rPr lang="en-US" altLang="vi-VN" sz="2700" dirty="0">
                <a:latin typeface="Times New Roman" panose="02020603050405020304" pitchFamily="18" charset="0"/>
              </a:rPr>
              <a:t>, con ạ.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9196" y="1087877"/>
            <a:ext cx="842506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25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5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5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5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5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5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vi-VN" sz="2500" dirty="0">
                <a:solidFill>
                  <a:schemeClr val="accent5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Đến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Ủy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phường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825" y="664382"/>
            <a:ext cx="863835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 (Tiết 1)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42811" y="149673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6545" y="1310436"/>
            <a:ext cx="8784002" cy="6946872"/>
            <a:chOff x="172545" y="1310436"/>
            <a:chExt cx="8784002" cy="69468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45" y="1310436"/>
              <a:ext cx="4359114" cy="26967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177" y="4114800"/>
              <a:ext cx="4228370" cy="2581836"/>
            </a:xfrm>
            <a:prstGeom prst="rect">
              <a:avLst/>
            </a:prstGeom>
          </p:spPr>
        </p:pic>
        <p:pic>
          <p:nvPicPr>
            <p:cNvPr id="10" name="Picture 23" descr="scan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177" y="1310436"/>
              <a:ext cx="4228370" cy="2696788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46" y="4087089"/>
              <a:ext cx="4359114" cy="417021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0" y="6682781"/>
            <a:ext cx="4731964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026" name="Picture 2" descr="Kết quả hình ảnh cho dân tập trung làm giấy tờ ở UB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8942"/>
            <a:ext cx="9144000" cy="56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2750" y="969954"/>
            <a:ext cx="8438604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32498" y="359359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1398103" y="340014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1294624" y="-91146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9583652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9091106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61797" y="2452063"/>
            <a:ext cx="8001084" cy="2981423"/>
            <a:chOff x="537797" y="2452063"/>
            <a:chExt cx="8001084" cy="2981423"/>
          </a:xfrm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58102" y="2452063"/>
              <a:ext cx="798077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Câu</a:t>
              </a:r>
              <a:r>
                <a:rPr lang="en-US" altLang="vi-VN" sz="2800" b="1" u="sng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1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Bố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dẫn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Nga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đến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UBND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phường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để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537797" y="3061682"/>
              <a:ext cx="7974191" cy="138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Câu</a:t>
              </a:r>
              <a:r>
                <a:rPr lang="en-US" altLang="vi-VN" sz="2800" b="1" u="sng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2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Ngoài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việc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cấp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giấy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khai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sinh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, UBND (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phường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)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xã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còn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việc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?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công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việc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đòi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hỏi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yêu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cầu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như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thế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nào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? 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98814" y="4480351"/>
              <a:ext cx="7873203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Câu</a:t>
              </a:r>
              <a:r>
                <a:rPr lang="en-US" altLang="vi-VN" sz="2800" b="1" u="sng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3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: Theo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mọi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thái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như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thế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nào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đối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UBND (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phường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)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xã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? </a:t>
              </a:r>
            </a:p>
          </p:txBody>
        </p:sp>
      </p:grp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358" y="1184979"/>
            <a:ext cx="8739051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EM (Tiết 1)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16695" y="527140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64030" y="1885315"/>
            <a:ext cx="88779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84136" y="3193587"/>
            <a:ext cx="96332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1369858" y="388070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2226802" y="-36316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38">
            <a:off x="8804143" y="5260619"/>
            <a:ext cx="2041577" cy="18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8038303" y="4978447"/>
            <a:ext cx="1975981" cy="22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1790994" y="-179699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1009</Words>
  <Application>Microsoft Office PowerPoint</Application>
  <PresentationFormat>Widescreen</PresentationFormat>
  <Paragraphs>84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Capsules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DÆn dß: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Gamer</dc:creator>
  <cp:lastModifiedBy>DELL</cp:lastModifiedBy>
  <cp:revision>669</cp:revision>
  <dcterms:created xsi:type="dcterms:W3CDTF">2017-11-12T02:10:00Z</dcterms:created>
  <dcterms:modified xsi:type="dcterms:W3CDTF">2022-01-18T02:42:49Z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66222139EF4347D38D7AE11F24BCCB88</vt:lpwstr>
  </property>
  <property fmtid="{D5CDD505-2E9C-101B-9397-08002B2CF9AE}" pid="3" name="KSOProductBuildVer">
    <vt:lpwstr>1033-11.2.0.10443</vt:lpwstr>
  </property>
</Properties>
</file>